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7" r:id="rId2"/>
    <p:sldId id="274" r:id="rId3"/>
    <p:sldId id="271" r:id="rId4"/>
    <p:sldId id="268" r:id="rId5"/>
    <p:sldId id="269" r:id="rId6"/>
    <p:sldId id="270" r:id="rId7"/>
    <p:sldId id="265" r:id="rId8"/>
    <p:sldId id="279" r:id="rId9"/>
    <p:sldId id="272" r:id="rId10"/>
    <p:sldId id="273" r:id="rId11"/>
    <p:sldId id="275" r:id="rId12"/>
    <p:sldId id="276" r:id="rId13"/>
    <p:sldId id="256" r:id="rId14"/>
    <p:sldId id="266" r:id="rId15"/>
    <p:sldId id="264" r:id="rId16"/>
    <p:sldId id="260" r:id="rId17"/>
    <p:sldId id="261" r:id="rId18"/>
    <p:sldId id="262" r:id="rId19"/>
    <p:sldId id="263" r:id="rId20"/>
    <p:sldId id="277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6CFC0-7BB5-4248-87B1-F7D74583EC27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F8D72-420D-42C6-BC3F-398E044445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02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D2126F-84AD-4726-A97A-40591D861F9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307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A059B9-A488-44E6-B8C4-890B6EE5F269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348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038C63-FAA7-434D-B0DF-56B2FB63FB6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8D1001-46BF-4D15-A892-10584AFB3534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Oefening: Je mag alleen vragen stellen waarbij ik ja of nee kan zeggen</a:t>
            </a:r>
          </a:p>
          <a:p>
            <a:r>
              <a:rPr lang="nl-NL" dirty="0" smtClean="0"/>
              <a:t>Verhaal:</a:t>
            </a:r>
            <a:r>
              <a:rPr lang="nl-NL" baseline="0" dirty="0" smtClean="0"/>
              <a:t> Romeo en Julia lagen dood op de vloer, naast hen scherven en een plas vocht. Het raam stond open en het stormde.</a:t>
            </a:r>
          </a:p>
          <a:p>
            <a:r>
              <a:rPr lang="nl-NL" baseline="0" dirty="0" smtClean="0"/>
              <a:t>Wat is er gebeurd?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F8D72-420D-42C6-BC3F-398E0444452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455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44D2EB-9570-4762-A64B-AB128CAA0D4B}" type="datetimeFigureOut">
              <a:rPr lang="nl-NL" smtClean="0"/>
              <a:t>16-11-2014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AA1EF2-AD81-4CA6-A3E3-03067F438CA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nl-NL" dirty="0" smtClean="0"/>
              <a:t>1.4 Het </a:t>
            </a:r>
            <a:r>
              <a:rPr lang="nl-NL" dirty="0" err="1" smtClean="0"/>
              <a:t>zorgleefplan</a:t>
            </a:r>
            <a:r>
              <a:rPr lang="nl-NL" dirty="0" smtClean="0"/>
              <a:t> en de 4 domeinen</a:t>
            </a:r>
            <a:br>
              <a:rPr lang="nl-NL" dirty="0" smtClean="0"/>
            </a:br>
            <a:r>
              <a:rPr lang="nl-NL" dirty="0" smtClean="0"/>
              <a:t>op basis van de cliënttypering.</a:t>
            </a:r>
          </a:p>
        </p:txBody>
      </p:sp>
      <p:sp>
        <p:nvSpPr>
          <p:cNvPr id="3075" name="Ondertitel 2"/>
          <p:cNvSpPr>
            <a:spLocks noGrp="1"/>
          </p:cNvSpPr>
          <p:nvPr>
            <p:ph type="subTitle" idx="4294967295"/>
          </p:nvPr>
        </p:nvSpPr>
        <p:spPr>
          <a:xfrm>
            <a:off x="0" y="3884613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nl-NL" smtClean="0">
                <a:solidFill>
                  <a:srgbClr val="FFFFFF"/>
                </a:solidFill>
              </a:rPr>
              <a:t>Van zorgplan naar zorgleefplan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868863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7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4664"/>
            <a:ext cx="3886547" cy="579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26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Verzamelen van gegevens in het 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Verzamel informatie over de vier domeinen</a:t>
            </a:r>
          </a:p>
          <a:p>
            <a:pPr marL="0" indent="0">
              <a:buNone/>
            </a:pPr>
            <a:r>
              <a:rPr lang="nl-NL" dirty="0"/>
              <a:t>(gebruik hier voor cliëntkaarten, hoe wil ik het, checklist 4 domeinen, eerste gesprek checklist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Breng hierbij de gezondheidsrisico’s in kaart</a:t>
            </a:r>
          </a:p>
          <a:p>
            <a:pPr marL="0" indent="0">
              <a:buNone/>
            </a:pPr>
            <a:r>
              <a:rPr lang="nl-NL" dirty="0"/>
              <a:t>(depressie, ondervoeding/overgewicht, incontinentie, huidletsel, vallen, medicijngebruik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Oefen de gespreksvaardigheden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869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Denk binnen het gesprek aan de volgende slogans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Laat OMA thuis</a:t>
            </a:r>
          </a:p>
          <a:p>
            <a:r>
              <a:rPr lang="nl-NL" dirty="0" smtClean="0"/>
              <a:t>Wees een OEN</a:t>
            </a:r>
          </a:p>
          <a:p>
            <a:r>
              <a:rPr lang="nl-NL" dirty="0" smtClean="0"/>
              <a:t>Smeer NIVEA</a:t>
            </a:r>
          </a:p>
          <a:p>
            <a:r>
              <a:rPr lang="nl-NL" dirty="0" smtClean="0"/>
              <a:t>Neem ANNA mee</a:t>
            </a:r>
          </a:p>
          <a:p>
            <a:r>
              <a:rPr lang="nl-NL" dirty="0" smtClean="0"/>
              <a:t>Geef LSD</a:t>
            </a:r>
          </a:p>
          <a:p>
            <a:r>
              <a:rPr lang="nl-NL" dirty="0" smtClean="0"/>
              <a:t>Maak je niet DIK</a:t>
            </a:r>
          </a:p>
          <a:p>
            <a:r>
              <a:rPr lang="nl-NL" dirty="0" smtClean="0"/>
              <a:t> Ik zeg geen NEE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496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nl-NL" dirty="0" smtClean="0"/>
              <a:t>Hoe maak je een algemene typering van de </a:t>
            </a:r>
            <a:r>
              <a:rPr lang="nl-NL" dirty="0" smtClean="0"/>
              <a:t>cliënt?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Een kernachtige beschrijving van de cliënt als persoon: typerende waarden, voorkeuren. Een korte typering van het leven tot nu toe en de verwachting van de toekomst. 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Schrijf </a:t>
            </a:r>
            <a:r>
              <a:rPr lang="nl-NL" dirty="0" smtClean="0"/>
              <a:t>in U vorm en maak de typering niet langer dan ½ A4. Benoem op welke manier je de informatie hebt gekregen.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096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Algemene clienttypering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5400" dirty="0"/>
          </a:p>
          <a:p>
            <a:pPr marL="0" indent="0" algn="ctr">
              <a:buNone/>
            </a:pPr>
            <a:r>
              <a:rPr lang="nl-NL" sz="5400" dirty="0" smtClean="0"/>
              <a:t>Is niet statisch maar dynamisch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3360759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20080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59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DOMEIN WOON-EN LEEFOMSTANDIGHEDEN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Woonruimte- en zich thuis voelen (inrichting/opgeruimd en schoon)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Veiligheid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Dagritme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Bewegingsmogelijkheden, gebruiksgemak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80928"/>
            <a:ext cx="24288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580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DOMEIN PARTICIPATIE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Dagbesteding</a:t>
            </a:r>
          </a:p>
          <a:p>
            <a:endParaRPr lang="nl-NL" dirty="0"/>
          </a:p>
          <a:p>
            <a:r>
              <a:rPr lang="nl-NL" dirty="0" smtClean="0"/>
              <a:t>Sociaal leven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Contact met de samenleving</a:t>
            </a:r>
            <a:endParaRPr lang="nl-NL" dirty="0"/>
          </a:p>
        </p:txBody>
      </p:sp>
      <p:pic>
        <p:nvPicPr>
          <p:cNvPr id="2050" name="Picture 2" descr="http://www.btsg.nl/images/schijf%20van%20vij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65483"/>
            <a:ext cx="33528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718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DOMEIN MENTAAL WELBEVINDEN/AUTONOMIE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Ondersteuning van eigen levensinvulling</a:t>
            </a:r>
          </a:p>
          <a:p>
            <a:endParaRPr lang="nl-NL" dirty="0"/>
          </a:p>
          <a:p>
            <a:r>
              <a:rPr lang="nl-NL" dirty="0" smtClean="0"/>
              <a:t>Stemming</a:t>
            </a:r>
          </a:p>
          <a:p>
            <a:endParaRPr lang="nl-NL" dirty="0"/>
          </a:p>
          <a:p>
            <a:r>
              <a:rPr lang="nl-NL" dirty="0" smtClean="0"/>
              <a:t>Respect</a:t>
            </a:r>
          </a:p>
          <a:p>
            <a:endParaRPr lang="nl-NL" dirty="0"/>
          </a:p>
          <a:p>
            <a:r>
              <a:rPr lang="nl-NL" dirty="0" smtClean="0"/>
              <a:t>Eigen identiteit/levensinvulling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944" y="2708920"/>
            <a:ext cx="244827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472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DOMEIN LICHAMELIJK WELBEVINDEN EN GEZONDHEID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</a:p>
          <a:p>
            <a:endParaRPr lang="nl-NL" dirty="0"/>
          </a:p>
          <a:p>
            <a:r>
              <a:rPr lang="nl-NL" dirty="0" smtClean="0"/>
              <a:t>Schoon en verzorgd lichaam</a:t>
            </a:r>
          </a:p>
          <a:p>
            <a:endParaRPr lang="nl-NL" dirty="0"/>
          </a:p>
          <a:p>
            <a:r>
              <a:rPr lang="nl-NL" dirty="0" smtClean="0"/>
              <a:t>Lichamelijke functies en mogelijkheden (zintuigen, rust en beweging)</a:t>
            </a:r>
          </a:p>
          <a:p>
            <a:endParaRPr lang="nl-NL" dirty="0"/>
          </a:p>
          <a:p>
            <a:r>
              <a:rPr lang="nl-NL" dirty="0" smtClean="0"/>
              <a:t>Gezondheidsbevordering/bescherming (medicijngebruik, urine en ontlasting, gezondheidsbeleving)</a:t>
            </a:r>
            <a:endParaRPr lang="nl-NL" dirty="0"/>
          </a:p>
        </p:txBody>
      </p:sp>
      <p:sp>
        <p:nvSpPr>
          <p:cNvPr id="4" name="AutoShape 2" descr="data:image/jpeg;base64,/9j/4AAQSkZJRgABAQAAAQABAAD/2wCEAAkGBhQSERURExQVFBUVGCIZGBgYFyIfHhsiIx0cGB4kGhgcHiYeHyMkGRcZJC8gJyg1LC0sGR4xNTAtNiYrLCkBCQoKBQUFDQUFDSkYEhgpKSkpKSkpKSkpKSkpKSkpKSkpKSkpKSkpKSkpKSkpKSkpKSkpKSkpKSkpKSkpKSkpKf/AABEIAKAAoAMBIgACEQEDEQH/xAAcAAEAAwEAAwEAAAAAAAAAAAAABQYHBAEDCAL/xABAEAABAwIDBQUECAQFBQAAAAABAAIDBBEFEiEGBzFBURMiYXGBMlKRoRQVQmJygqLBM0OSsSNTssLwJDV0k6P/xAAUAQEAAAAAAAAAAAAAAAAAAAAA/8QAFBEBAAAAAAAAAAAAAAAAAAAAAP/aAAwDAQACEQMRAD8A3FERAREQERVvE94+HU8nZS1cTX3sQDmt+LKDbhzQWRFw4VjcFS3PTzRzNHEseHWvwvY6cOa7kBERAREQEREBERAREQEREBERARFX9uNq24fSmXLnleRHBGOMkjtGgAa+J8AgjdtK6SplbhNM5zJJW56iVv8AJhvY6+/J7LR0uVJ4RsHQ0zOzipYQCLEuYHOdy7znXJX42I2bNLAXTHPVTntKmQ6lzyOAI0yt9kAaaeKgts8bqKivhwejkMLnM7WonbYujj4Wb0cdNfvN8UEVtTgsGH4pQT0NoZqicRTQR6NkjNy5xjHC1uNrcDyWqKr7Nbt6Ohk7aNjnznjNK4veb8Tc6AnmQFJbVbRR0NJLVScI23A953BrR5usEHRjGOQUsZlqJWRMHNxtfwA4k+A1VPl3nyzf9vw6qqgRdsjx2UZHUOeLn4L0bIbCuqi3E8VHbVL+9HC7+HA06taIzpe2uvA+IJWiAIM6ftLjzQZDhkBaNcgnu8+Xe4+im9it4cOIF8WR9PUxfxYJPabyJB0zAHTgCNLjUK1rMt6FAKSrocWhs2QTthm++x+ne15AEfmHQINNREQQe1O2VPh7Gunc7NISI42NLnvI45WjpcXPDUKJ2e3tYfVyCFsjopTwjmbkJPQE92/he6it7dHPC6mxen7xoS7tIyT3mPsCdOnPwN+Ss1XhFFi1KySSJkscrA5jiLOAIuLO9ppHnyQWFFn27jFJ4Kiowaqd2j6UB8EhOr4ibDN4tu3425a6CgIiIPVVVLY2OkebNY0ucegAuT8AqhuzY+aKTE5r9pWuzNaToyJpLYmgcBpc355lLbeuthlb/wCNJ/oK9+yBBoKQt4fR47f+tqCWc4AXOgCoGzjPrWuOJvB+i0xMdE0j2ncJJreYAb5dQunfHjTqbCpiw2dKRDm6B+jj/TceqtWDYaynp4oIxZkTAxvkBbXxPFB2rPthYhNi2LVnHLIymab8Axvf+Lg34LQVkzcddgeKVLappFDXSGaOYAkMeR3g6w58COOjT1Qays83of4lZhFM9uaKSrzPHUsDct+o7508Fc8I2hp6puenmjmH3HA28xxHqqnvewKWWliq6YXnoZRO0e8B7Q+QNueUhBfEVf2Q24psRhbJDI3OW3fEXDOw8wW8ePPgVYEBZ7t9asxCgw1huWS/S5wPssZo3N+JxIt5KW2u3hQ0loYv+orJO7FTx6uLuAz29kX4310Nk2B2QfSMkqKl3a1tSc87+Q6MZ91t/wDgAQWxERBEbXVscVDUyS2MbYX5ged2kW9SQPVVvclSPjweDO4nOXPaD9lpcbAeGhPqobe9WurKilwOE96d4knI1yMB0v8ABzvyt6rTaGibDEyFgsyNoY0dA0Bo+QQUdsbX7TFzBYxUFpD1LpO7+kj4K/qhbvYhNXYpXC5ElQIGE9Im5TbwzH5K+oCIiDnxCibNFJC/2ZGOY7ycC0/IqM2M2bNBRx0hlM3Z3s8ty6ElwFrnhfqptEERtVs3HX0klJLo2QaOHFpGrXDyNjbmqpgW2clAWUOLf4bm92Gr/lTAcMzvsPAtcHz89CXPX4fHPGYpmNkY7i17QQfQoP3TVLJGh7HNe06hzSCD5EaFeKujZKwxyMbIw8WvaHA+YOizjEN1M9KXSYPWSUtzmMD3F0RPhe9vUHzC4pd5OKYaB9a0TXxXDTPA4c/C5aTx07qCUrtxdE6bt4JKikd0geAB+G7SR5A2X4qsCx2k1payKtYLdyoYGvt+IcfPMCtBbWt7LtnXY3JnOYWLRbMcw5WHFfL23m9eqrp3iOV8NODaONji245F5GpJGtjoEFtxWni7TPieD1FJIST9JoScvmWgloOvW5XNDHgkhax2L4jk92RzgOPM9nYLj3Xb330bpI62WWWnyEsBu9weCLBpJvYi+hNuHBTrN8eFVNQRVYYwMcf4zmMe7zc3ID8HEoLhsX9Q0nepJ6UPP8x8oz+PeeQR5Cyuke0FM4XFRCR1ErSPjdVyTdXhM7A4UkWV4Ba6MltwdQQWnmFxy7jMKLS0QPbfmJXXHlckfJBcTjlOBczxW69o23xuq5tJvXoKRpAmbUTfYihOdzieAu24Fz1+BUdT7iMKba8Uj7e9K79iArBgW76go3Z4KaNr73DyMzh5Odcj0QQu7fZeZr58TrmZayqce7/lR6ZWDpwF+dg3ndWDbXaAUVDPVHixhy+Lj3WfqIU4s62wecRxSmwtveggtU1fTT+Gw+Z1I+8OiCwbuMDNJhtPC4Wfkzydcz++b35i9vRWVFR972Lyw0LGU73MmnnjijLDZ1y7MbEeDbeqC8IvyxtgBe9uZ5r9ICIiAiIgLMd6tT9IrsMwtvGScTyfhZe3xAk/pC05ZfXsz7WQXGkdGS39Y9NXFBbd4z3jCqwx+12D/hbvfpuvj9fblfRtlifE/wBmRpY7ycC0/Ir4sxOhdDNJC72o3uYfNpLT/ZBzLyBfReFsm5PdYZXsxGqZaJvegYR7ZHB5Hujl1OvAahqVPUOw7A2vlPfpqQXv7wZoP6rBVHZjYzFvoUE0WKSxySMzuinb2jRfVtnG7h3SLi3FWPe+Q6gZATpUVMMR6kF4Jtbwaru1thYaAIM4gg2kYQDJh8o4ZnBw9TlDf7L2TV20bOFPh0n4XvH+p4WiIgzE020dUSx76SiY7i6PvvA+7q7X1HmrXsTsVHh0T2h7ppZXZ5Zn+288r6nQXPPmeqsaIPy94AJJAA1JPJZlhtUMaxdtTGSaLDrhjraSyu4lvg0Bp9AftK37b7Mvr6U0zKh1OHOGctaDmbzadRofPlrcXCkcDwOGjgZTwMDI2DQf3JPMk6koO9ERAREQEREBZzRuvtTNzy0AHl32n9/mtGWdvjEW1DXG4+kUJDehLX63/Kz+yDRF817/AHZg0+ICpaLR1Tc2nvtsH/EZXepX0oqvvG2MGJ0T4NBI3vxOPJw6+BBIPnfkgwnc1u8+sKkzTNvTQEFw5SO4hnlzd4WHNfTrGAAACwGgAUFsPsyMPoYaUWLmNu8j7Tzq4/E2HgAp5BQt7D7fVo01xKH/AHHir6qLvjpQcPE/B1NPFM09LPDSdPBxV5ab6oPKIiAiIgIiICIiAiIgIiICzvelJ9GqcNxIg5YKgxyEe7KLEnyyn4rRFB7a7OiuoZ6UgXew5L8njvMP9QCCcRVLdZjb6nDYjLftYrwy345mHLr45ct1PY5jcVHA+pndljjF3G1z0AA5kkgAeKDvRZhT7YYvibb0FKykgd7NRUm5cORay3PwDhrxXtOwuMuaXOxktkI9lsAyf1XB9cqC8bSYOKuknpjoJY3Mv0JGh9DY+igN1GNvqMOjEt+2p3GCW/EOYba+OXLqvRu0xqreaqhrnCSeje1vaAWzte0lp4C/snW3McwoJlQcK2hcx2lNigzDoJRp83H/AOjUGqoiICIiAiIgIiICIiAiIgIiIMydWfVWOdmRalxUhw6MnHdNvxEtv+MdFL736fNh3aFueOGaKWVnvsa8ZgfQ39Fz76dn3VGHGaO4lpHCdhHGw9q3k3vflUvs7ikWL4W1zrFs8RjlA5OtlePQ3t6ILJC4FoLbZSNLcLcrei/aqe7Kte6hFPKbzUb3U0nmw2adesZafVWxBnddO6l2khIuI6+mLHdC+PMRbxDcvo5e3fVs6anDXSsB7WlPbMI42Ht2/Lr+UL3byWdnNhlWP5NY1jvBso7M/MNV1nga9pY4AtcCCDzB0I+CDj2fxZtVTQ1DSCJY2v08RqPQ3HopBZ3umnNOarCJSc9HKTHfi6J5zNIvyuf1BaIgIiICIiAiIgIiICIiAiIg9VS5oY4vtkAJdfha2t/C11SNy1B2eG5mhzY5ppJImuPBhdlb8m39VHbc7QS4jUfUtA466Vk49mJnNoPNx1BH5fetouHUDYIo4YxZkbAxo8AAB8ggpFS91DjrHainxJmR3QTxju+WZlh43PRX9VfeNs6+ronNh0qIXNmgPR7DcW8SLj1XbsZtK2vooqposXts9vuvGjx6OBt4WQRO9uidJhNQWuLXRATNI6scH/srLhFcJoIpmm4kja8HrdoP7rzi+HieCWA6CWNzCfxNLf3WV7NbZ1ODQMosSo5+zhuG1MIzsy3uL8ALX63tbRBbtutk55XMrqB4iroWlrSQLSsPFj7i3HUE6A363HBs5vdhkkFLXMdQ1YNiyTRhPDuvIAFze1/iVZdn9taOtaHU88byfsXs8ecZ7w+C6ca2dpqtmSphjlbyzNuR+F3EehQSIK8rKNn8Qdh+Ntwmnk7WjljziMuzmnIa4kB17gXbfKeTh66ugIiICIiAiIgIiIC5sTp3yQyMjf2b3Mc1j/dcQQHW8DY+i6UQY5s5sBjtFGYKeqo448xcTluXE8yTEXH1UpUbJbQSNAOKQt65I7fBwYCtPRBmNNuuxB9/pOM1JBFi2IEXB0Opdbn7qumyWyMGHU/0enDsubM4udcucQASeXADgLaKaRAXgheUQVjGt2mH1Ts8lMwP454+46/W7LXPiVB1W5tjx2ZxDEOw/wAkzXHxI4eC0NEFZ2R3d0eG3NPGc7hZ0jzmeRxtfgBcDQBWZEQEREBER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12776"/>
            <a:ext cx="2028056" cy="202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78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Wat is al gedaan?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Samenwerkingscontract en  bewegend leercontract opgesteld</a:t>
            </a:r>
          </a:p>
          <a:p>
            <a:r>
              <a:rPr lang="nl-NL" dirty="0" smtClean="0"/>
              <a:t>Relatie gelegd met het kwaliteitskader en </a:t>
            </a:r>
            <a:r>
              <a:rPr lang="nl-NL" dirty="0" err="1" smtClean="0"/>
              <a:t>zorgleefplan</a:t>
            </a:r>
            <a:endParaRPr lang="nl-NL" dirty="0" smtClean="0"/>
          </a:p>
          <a:p>
            <a:r>
              <a:rPr lang="nl-NL" dirty="0" smtClean="0"/>
              <a:t>Ordeningsmodellen zijn besproken</a:t>
            </a:r>
          </a:p>
          <a:p>
            <a:r>
              <a:rPr lang="nl-NL" dirty="0"/>
              <a:t> </a:t>
            </a:r>
            <a:r>
              <a:rPr lang="nl-NL" dirty="0" smtClean="0"/>
              <a:t>????????</a:t>
            </a:r>
          </a:p>
          <a:p>
            <a:r>
              <a:rPr lang="nl-NL" dirty="0" smtClean="0"/>
              <a:t>Is er al een keuze gemaakt voor een casus? </a:t>
            </a:r>
            <a:r>
              <a:rPr lang="nl-NL" dirty="0" err="1" smtClean="0"/>
              <a:t>Dhr</a:t>
            </a:r>
            <a:r>
              <a:rPr lang="nl-NL" dirty="0" smtClean="0"/>
              <a:t> de Vries, </a:t>
            </a:r>
            <a:r>
              <a:rPr lang="nl-NL" dirty="0" err="1" smtClean="0"/>
              <a:t>dhr</a:t>
            </a:r>
            <a:r>
              <a:rPr lang="nl-NL" dirty="0" smtClean="0"/>
              <a:t> Draaier, </a:t>
            </a:r>
            <a:r>
              <a:rPr lang="nl-NL" dirty="0" err="1" smtClean="0"/>
              <a:t>mw</a:t>
            </a:r>
            <a:r>
              <a:rPr lang="nl-NL" dirty="0" smtClean="0"/>
              <a:t> Tap, mw. de Graaf of eigen casus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220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835696" y="1719814"/>
            <a:ext cx="6172200" cy="1894362"/>
          </a:xfrm>
        </p:spPr>
        <p:txBody>
          <a:bodyPr/>
          <a:lstStyle/>
          <a:p>
            <a:r>
              <a:rPr lang="nl-NL" dirty="0" smtClean="0"/>
              <a:t>AAN DE SLAG!!!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2123728" y="4293096"/>
            <a:ext cx="6334472" cy="2304256"/>
          </a:xfrm>
        </p:spPr>
        <p:txBody>
          <a:bodyPr>
            <a:normAutofit/>
          </a:bodyPr>
          <a:lstStyle/>
          <a:p>
            <a:r>
              <a:rPr lang="nl-NL" dirty="0" smtClean="0"/>
              <a:t>Resultaat deze dag: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Video van het gesprek, met feedback op je gespreksvaardigheden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Een cliënt typering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Gemaakte indeling van de onderwerpen binnen de domeinen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2050" name="Picture 2" descr="C:\Users\aabr\AppData\Local\Microsoft\Windows\Temporary Internet Files\Content.IE5\H7NZABZF\MC9003392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466" y="1412776"/>
            <a:ext cx="2201400" cy="220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45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lesindeling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Informatie over hoe je een cliënt typering </a:t>
            </a:r>
            <a:r>
              <a:rPr lang="nl-NL" dirty="0" smtClean="0"/>
              <a:t>maakt&gt;</a:t>
            </a:r>
            <a:endParaRPr lang="nl-NL" dirty="0" smtClean="0"/>
          </a:p>
          <a:p>
            <a:r>
              <a:rPr lang="nl-NL" dirty="0" smtClean="0"/>
              <a:t>Werken in subgroepen:</a:t>
            </a:r>
          </a:p>
          <a:p>
            <a:pPr marL="0" indent="0">
              <a:buNone/>
            </a:pPr>
            <a:r>
              <a:rPr lang="nl-NL" dirty="0" smtClean="0"/>
              <a:t>&gt; Stel je leervragen op m.b.t. het onderwerp verzamelen van gegevens. Noteer deze in jullie document.</a:t>
            </a:r>
          </a:p>
          <a:p>
            <a:pPr>
              <a:buFont typeface="Wingdings"/>
              <a:buChar char="Ø"/>
            </a:pPr>
            <a:r>
              <a:rPr lang="nl-NL" dirty="0" smtClean="0"/>
              <a:t>Kies een casus en schrijf deze uit.</a:t>
            </a:r>
          </a:p>
          <a:p>
            <a:pPr>
              <a:buFont typeface="Wingdings"/>
              <a:buChar char="Ø"/>
            </a:pPr>
            <a:r>
              <a:rPr lang="nl-NL" dirty="0" smtClean="0"/>
              <a:t>Voer een cliënt gesprek en neem dit gesprek op</a:t>
            </a:r>
            <a:r>
              <a:rPr lang="nl-NL" dirty="0" smtClean="0"/>
              <a:t>.</a:t>
            </a:r>
          </a:p>
          <a:p>
            <a:pPr>
              <a:buFont typeface="Wingdings"/>
              <a:buChar char="Ø"/>
            </a:pPr>
            <a:r>
              <a:rPr lang="nl-NL" dirty="0" smtClean="0"/>
              <a:t>Geef feedback op de gespreksvoering. Maak hiervoor eerst de feedbackvragen</a:t>
            </a:r>
            <a:endParaRPr lang="nl-NL" dirty="0" smtClean="0"/>
          </a:p>
          <a:p>
            <a:pPr>
              <a:buFont typeface="Wingdings"/>
              <a:buChar char="Ø"/>
            </a:pPr>
            <a:r>
              <a:rPr lang="nl-NL" dirty="0" smtClean="0"/>
              <a:t>Orden de gegevens over de vier domeinen</a:t>
            </a:r>
          </a:p>
          <a:p>
            <a:pPr>
              <a:buFont typeface="Wingdings"/>
              <a:buChar char="Ø"/>
            </a:pPr>
            <a:r>
              <a:rPr lang="nl-NL" dirty="0" smtClean="0"/>
              <a:t>Geef betekenis aan deze gegevens</a:t>
            </a:r>
          </a:p>
          <a:p>
            <a:pPr>
              <a:buFont typeface="Wingdings"/>
              <a:buChar char="Ø"/>
            </a:pPr>
            <a:r>
              <a:rPr lang="nl-NL" dirty="0" smtClean="0"/>
              <a:t>Maak een cliënt typering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188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6021388"/>
            <a:ext cx="8229600" cy="360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dirty="0"/>
              <a:t/>
            </a:r>
            <a:br>
              <a:rPr lang="nl-NL" sz="4000" dirty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/>
            </a:r>
            <a:br>
              <a:rPr lang="nl-NL" sz="4000" dirty="0"/>
            </a:br>
            <a:endParaRPr lang="nl-NL" sz="4000" dirty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9144000" cy="43529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smtClean="0"/>
              <a:t>Zelf kunnen bepalen hoe je leeft, woont of</a:t>
            </a:r>
          </a:p>
          <a:p>
            <a:pPr algn="ctr" eaLnBrk="1" hangingPunct="1">
              <a:buFontTx/>
              <a:buNone/>
            </a:pPr>
            <a:r>
              <a:rPr lang="nl-NL" smtClean="0"/>
              <a:t>je vrije tijd besteedt. </a:t>
            </a:r>
          </a:p>
          <a:p>
            <a:pPr algn="ctr" eaLnBrk="1" hangingPunct="1">
              <a:buFontTx/>
              <a:buNone/>
            </a:pPr>
            <a:r>
              <a:rPr lang="nl-NL" smtClean="0"/>
              <a:t>Dat is voor iedereen</a:t>
            </a:r>
            <a:r>
              <a:rPr lang="nl-NL" i="1" smtClean="0"/>
              <a:t> belangrijk</a:t>
            </a:r>
            <a:r>
              <a:rPr lang="nl-NL" smtClean="0"/>
              <a:t>, maar niet voor iedereen</a:t>
            </a:r>
          </a:p>
          <a:p>
            <a:pPr algn="ctr" eaLnBrk="1" hangingPunct="1">
              <a:buFontTx/>
              <a:buNone/>
            </a:pPr>
            <a:r>
              <a:rPr lang="nl-NL" i="1" smtClean="0"/>
              <a:t>vanzelfsprekend!</a:t>
            </a:r>
          </a:p>
          <a:p>
            <a:pPr eaLnBrk="1" hangingPunct="1">
              <a:buFontTx/>
              <a:buNone/>
            </a:pPr>
            <a:endParaRPr lang="nl-NL" smtClean="0"/>
          </a:p>
          <a:p>
            <a:pPr eaLnBrk="1" hangingPunct="1">
              <a:buFontTx/>
              <a:buNone/>
            </a:pPr>
            <a:endParaRPr 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797425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7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1143000"/>
          </a:xfrm>
        </p:spPr>
        <p:txBody>
          <a:bodyPr/>
          <a:lstStyle/>
          <a:p>
            <a:pPr eaLnBrk="1" hangingPunct="1"/>
            <a:r>
              <a:rPr lang="nl-NL" smtClean="0"/>
              <a:t>Zorg op maat   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539750" y="1600200"/>
            <a:ext cx="7689850" cy="4525963"/>
          </a:xfrm>
        </p:spPr>
        <p:txBody>
          <a:bodyPr/>
          <a:lstStyle/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Om een zorgleefplan met een zorgvrager op maat te maken is het belangrijk om het ‘individu’ te zien: </a:t>
            </a:r>
          </a:p>
          <a:p>
            <a:pPr algn="ctr" eaLnBrk="1" hangingPunct="1">
              <a:buFontTx/>
              <a:buNone/>
            </a:pPr>
            <a:endParaRPr lang="nl-NL" smtClean="0"/>
          </a:p>
          <a:p>
            <a:pPr algn="ctr" eaLnBrk="1" hangingPunct="1">
              <a:buFontTx/>
              <a:buNone/>
            </a:pPr>
            <a:r>
              <a:rPr lang="nl-NL" i="1" smtClean="0"/>
              <a:t>Een mens met een eigen karakter, geschiedenis, wensen en behoeften.</a:t>
            </a:r>
          </a:p>
        </p:txBody>
      </p:sp>
      <p:pic>
        <p:nvPicPr>
          <p:cNvPr id="8196" name="Picture 5" descr="http://www.thuisvergelijk.nl/img/category/1090/meetl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8"/>
            <a:ext cx="2214563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9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nl-NL" smtClean="0"/>
              <a:t>Het Zorgleefplan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755650" y="1600200"/>
            <a:ext cx="747395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nl-NL" smtClean="0"/>
              <a:t>...begint met een goede cliënttypering.</a:t>
            </a:r>
          </a:p>
          <a:p>
            <a:pPr algn="ctr" eaLnBrk="1" hangingPunct="1">
              <a:buFontTx/>
              <a:buNone/>
            </a:pPr>
            <a:r>
              <a:rPr lang="nl-NL" smtClean="0"/>
              <a:t>Dit schetst een duidelijk beeld van de cliënt.</a:t>
            </a:r>
          </a:p>
          <a:p>
            <a:pPr algn="ctr" eaLnBrk="1" hangingPunct="1">
              <a:buFontTx/>
              <a:buNone/>
            </a:pPr>
            <a:endParaRPr lang="nl-NL" smtClean="0"/>
          </a:p>
          <a:p>
            <a:pPr algn="ctr" eaLnBrk="1" hangingPunct="1">
              <a:buFontTx/>
              <a:buNone/>
            </a:pPr>
            <a:r>
              <a:rPr lang="nl-NL" smtClean="0"/>
              <a:t>Het zorgplan is immers een persoonlijk document, waarin voor iedere cliënt de zorg ‘op maat’ is ingevuld. </a:t>
            </a:r>
          </a:p>
          <a:p>
            <a:pPr eaLnBrk="1" hangingPunct="1"/>
            <a:endParaRPr lang="nl-NL" smtClean="0"/>
          </a:p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4031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nl-NL" dirty="0" smtClean="0"/>
              <a:t>Algemene cliënt typering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Het gaat erom de cliënt goed te kennen</a:t>
            </a:r>
            <a:r>
              <a:rPr lang="nl-NL" dirty="0" smtClean="0"/>
              <a:t>! Doorvragen!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Doel: </a:t>
            </a:r>
            <a:r>
              <a:rPr lang="nl-NL" i="1" dirty="0" smtClean="0"/>
              <a:t>Om eigen leven zoveel mogelijk voort te zetten</a:t>
            </a:r>
          </a:p>
          <a:p>
            <a:r>
              <a:rPr lang="nl-NL" dirty="0" smtClean="0"/>
              <a:t>Achtergrond/cultuur/rollen</a:t>
            </a:r>
          </a:p>
          <a:p>
            <a:r>
              <a:rPr lang="nl-NL" dirty="0" smtClean="0"/>
              <a:t>Interesses/liefhebberijen</a:t>
            </a:r>
          </a:p>
          <a:p>
            <a:r>
              <a:rPr lang="nl-NL" dirty="0" smtClean="0"/>
              <a:t>Wat vindt iemand belangrijk?</a:t>
            </a:r>
          </a:p>
          <a:p>
            <a:r>
              <a:rPr lang="nl-NL" dirty="0" smtClean="0"/>
              <a:t>Welke contacten spelen een rol</a:t>
            </a:r>
          </a:p>
          <a:p>
            <a:r>
              <a:rPr lang="nl-NL" dirty="0" smtClean="0"/>
              <a:t>Wat is er veranderd?</a:t>
            </a:r>
          </a:p>
          <a:p>
            <a:r>
              <a:rPr lang="nl-NL" dirty="0" smtClean="0"/>
              <a:t>Gewoontes/wat voor mens bent U</a:t>
            </a:r>
          </a:p>
          <a:p>
            <a:r>
              <a:rPr lang="nl-NL" dirty="0" smtClean="0"/>
              <a:t>Belangrijke </a:t>
            </a:r>
            <a:r>
              <a:rPr lang="nl-NL" dirty="0" smtClean="0"/>
              <a:t>herinneringen</a:t>
            </a:r>
          </a:p>
          <a:p>
            <a:r>
              <a:rPr lang="nl-NL" dirty="0" smtClean="0"/>
              <a:t>Eerdere ervaringen met zorg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126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51720" y="764704"/>
            <a:ext cx="6172200" cy="1894362"/>
          </a:xfrm>
        </p:spPr>
        <p:txBody>
          <a:bodyPr/>
          <a:lstStyle/>
          <a:p>
            <a:r>
              <a:rPr lang="nl-NL" dirty="0" smtClean="0"/>
              <a:t>Maak echt contact met de cliënt!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Gebruik de site: www. Free-learning.nl tab  echt contact maken</a:t>
            </a:r>
            <a:endParaRPr lang="nl-NL" dirty="0"/>
          </a:p>
        </p:txBody>
      </p:sp>
      <p:pic>
        <p:nvPicPr>
          <p:cNvPr id="4098" name="Picture 2" descr="C:\Users\aabr\AppData\Local\Microsoft\Windows\Temporary Internet Files\Content.IE5\WONB4I9U\MC90044198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3103562"/>
            <a:ext cx="3898478" cy="14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90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6172200" cy="1894362"/>
          </a:xfrm>
        </p:spPr>
        <p:txBody>
          <a:bodyPr/>
          <a:lstStyle/>
          <a:p>
            <a:r>
              <a:rPr lang="nl-NL" dirty="0" smtClean="0"/>
              <a:t>Stel de juiste vragen!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Oefening black story</a:t>
            </a:r>
            <a:endParaRPr lang="nl-NL" dirty="0"/>
          </a:p>
        </p:txBody>
      </p:sp>
      <p:pic>
        <p:nvPicPr>
          <p:cNvPr id="3074" name="Picture 2" descr="C:\Users\aabr\AppData\Local\Microsoft\Windows\Temporary Internet Files\Content.IE5\H7NZABZF\MC9002821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80928"/>
            <a:ext cx="2571577" cy="296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847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583</Words>
  <Application>Microsoft Office PowerPoint</Application>
  <PresentationFormat>Diavoorstelling (4:3)</PresentationFormat>
  <Paragraphs>118</Paragraphs>
  <Slides>20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Oriel</vt:lpstr>
      <vt:lpstr>1.4 Het zorgleefplan en de 4 domeinen op basis van de cliënttypering.</vt:lpstr>
      <vt:lpstr>Wat is al gedaan? </vt:lpstr>
      <vt:lpstr>lesindeling</vt:lpstr>
      <vt:lpstr>      </vt:lpstr>
      <vt:lpstr>Zorg op maat   </vt:lpstr>
      <vt:lpstr>Het Zorgleefplan</vt:lpstr>
      <vt:lpstr>Algemene cliënt typering</vt:lpstr>
      <vt:lpstr>Maak echt contact met de cliënt!</vt:lpstr>
      <vt:lpstr>Stel de juiste vragen!</vt:lpstr>
      <vt:lpstr>PowerPoint-presentatie</vt:lpstr>
      <vt:lpstr>Verzamelen van gegevens in het gesprek</vt:lpstr>
      <vt:lpstr>Denk binnen het gesprek aan de volgende slogans</vt:lpstr>
      <vt:lpstr>Hoe maak je een algemene typering van de cliënt?</vt:lpstr>
      <vt:lpstr>Algemene clienttypering</vt:lpstr>
      <vt:lpstr>PowerPoint-presentatie</vt:lpstr>
      <vt:lpstr>DOMEIN WOON-EN LEEFOMSTANDIGHEDEN</vt:lpstr>
      <vt:lpstr>DOMEIN PARTICIPATIE</vt:lpstr>
      <vt:lpstr>DOMEIN MENTAAL WELBEVINDEN/AUTONOMIE</vt:lpstr>
      <vt:lpstr>DOMEIN LICHAMELIJK WELBEVINDEN EN GEZONDHEID</vt:lpstr>
      <vt:lpstr>AAN DE SLAG!!!</vt:lpstr>
    </vt:vector>
  </TitlesOfParts>
  <Company>Amarantis Onderwijsgroep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maak je een algemene typering van de client?</dc:title>
  <dc:creator>Anja Jacobs - Bakker</dc:creator>
  <cp:lastModifiedBy>Anja Jacobs - Bakker</cp:lastModifiedBy>
  <cp:revision>14</cp:revision>
  <dcterms:created xsi:type="dcterms:W3CDTF">2013-08-31T15:14:37Z</dcterms:created>
  <dcterms:modified xsi:type="dcterms:W3CDTF">2014-11-16T09:38:22Z</dcterms:modified>
</cp:coreProperties>
</file>